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88" r:id="rId2"/>
    <p:sldId id="273" r:id="rId3"/>
    <p:sldId id="278" r:id="rId4"/>
    <p:sldId id="279" r:id="rId5"/>
    <p:sldId id="280" r:id="rId6"/>
    <p:sldId id="257" r:id="rId7"/>
    <p:sldId id="258" r:id="rId8"/>
    <p:sldId id="260" r:id="rId9"/>
    <p:sldId id="261" r:id="rId10"/>
    <p:sldId id="262" r:id="rId11"/>
    <p:sldId id="263" r:id="rId12"/>
    <p:sldId id="265" r:id="rId13"/>
    <p:sldId id="264" r:id="rId14"/>
    <p:sldId id="269" r:id="rId15"/>
    <p:sldId id="267" r:id="rId16"/>
    <p:sldId id="268" r:id="rId17"/>
    <p:sldId id="270" r:id="rId18"/>
    <p:sldId id="271" r:id="rId19"/>
    <p:sldId id="272" r:id="rId20"/>
    <p:sldId id="287" r:id="rId21"/>
    <p:sldId id="276" r:id="rId22"/>
    <p:sldId id="274" r:id="rId23"/>
    <p:sldId id="286" r:id="rId24"/>
    <p:sldId id="275" r:id="rId25"/>
    <p:sldId id="277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863" y="2548748"/>
            <a:ext cx="7583488" cy="1679575"/>
          </a:xfrm>
        </p:spPr>
        <p:txBody>
          <a:bodyPr>
            <a:normAutofit/>
          </a:bodyPr>
          <a:lstStyle/>
          <a:p>
            <a:r>
              <a:rPr lang="en-US" dirty="0" err="1"/>
              <a:t>Unité</a:t>
            </a:r>
            <a:r>
              <a:rPr lang="en-US" dirty="0"/>
              <a:t> 3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817" y="4228323"/>
            <a:ext cx="7583487" cy="1752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Home Sweet Home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477060"/>
            <a:ext cx="4441371" cy="27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63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/>
              <a:t>La </a:t>
            </a:r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32" y="2281079"/>
            <a:ext cx="3078978" cy="376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/>
              <a:t>La </a:t>
            </a:r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755214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64" y="2116815"/>
            <a:ext cx="3096314" cy="359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On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aussi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550" y="3678472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418" y="2400761"/>
            <a:ext cx="3814560" cy="310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La </a:t>
            </a:r>
            <a:r>
              <a:rPr lang="en-US" dirty="0" err="1"/>
              <a:t>sixième</a:t>
            </a:r>
            <a:r>
              <a:rPr lang="en-US" dirty="0"/>
              <a:t>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peut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58" y="2174546"/>
            <a:ext cx="4222863" cy="354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Et </a:t>
            </a:r>
            <a:r>
              <a:rPr lang="en-US" dirty="0" err="1"/>
              <a:t>n’oublions</a:t>
            </a:r>
            <a:r>
              <a:rPr lang="en-US" dirty="0"/>
              <a:t> pas de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s'habiller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302" y="2020596"/>
            <a:ext cx="3867320" cy="34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9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41307" y="2967335"/>
            <a:ext cx="2461394" cy="11079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</a:t>
            </a:r>
            <a:r>
              <a:rPr lang="en-US" sz="66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soir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6346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On </a:t>
            </a:r>
            <a:r>
              <a:rPr lang="en-US" dirty="0" err="1"/>
              <a:t>doit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9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908" y="2290009"/>
            <a:ext cx="3147115" cy="35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8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/>
              <a:t>puis</a:t>
            </a:r>
            <a:r>
              <a:rPr lang="en-US" dirty="0"/>
              <a:t>, on </a:t>
            </a:r>
            <a:r>
              <a:rPr lang="en-US" dirty="0" err="1"/>
              <a:t>doit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722" y="2408080"/>
            <a:ext cx="26797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/>
              <a:t>Enfin</a:t>
            </a:r>
            <a:r>
              <a:rPr lang="en-US" dirty="0"/>
              <a:t>, on </a:t>
            </a:r>
            <a:r>
              <a:rPr lang="en-US" dirty="0" err="1"/>
              <a:t>peut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744" y="2290009"/>
            <a:ext cx="3520994" cy="32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7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/>
              <a:t>Finalement</a:t>
            </a:r>
            <a:r>
              <a:rPr lang="en-US" dirty="0"/>
              <a:t>, on </a:t>
            </a:r>
            <a:r>
              <a:rPr lang="en-US" dirty="0" err="1"/>
              <a:t>peut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619" y="2603379"/>
            <a:ext cx="3837104" cy="31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6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389" y="2185518"/>
            <a:ext cx="33813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8564" y="2306564"/>
            <a:ext cx="3089521" cy="298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56068" y="1437209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se </a:t>
            </a:r>
            <a:r>
              <a:rPr lang="en-US" sz="3200" b="1" dirty="0" err="1"/>
              <a:t>maquiller</a:t>
            </a:r>
            <a:r>
              <a:rPr lang="en-US" sz="3200" b="1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88565" y="1483375"/>
            <a:ext cx="3089520" cy="1077218"/>
          </a:xfrm>
          <a:prstGeom prst="rect">
            <a:avLst/>
          </a:prstGeom>
          <a:solidFill>
            <a:srgbClr val="FFFF00"/>
          </a:solidFill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Maquiller</a:t>
            </a:r>
            <a:r>
              <a:rPr lang="en-US" sz="3200" b="1" dirty="0"/>
              <a:t> le clown </a:t>
            </a:r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39902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39700"/>
            <a:ext cx="84709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90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 err="1"/>
              <a:t>votre</a:t>
            </a:r>
            <a:r>
              <a:rPr lang="en-US" dirty="0"/>
              <a:t> tour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56077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err="1">
                <a:solidFill>
                  <a:schemeClr val="tx1"/>
                </a:solidFill>
              </a:rPr>
              <a:t>Prenez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une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feuille</a:t>
            </a:r>
            <a:r>
              <a:rPr lang="en-US" sz="4000" b="1" dirty="0">
                <a:solidFill>
                  <a:schemeClr val="tx1"/>
                </a:solidFill>
              </a:rPr>
              <a:t> et </a:t>
            </a:r>
            <a:r>
              <a:rPr lang="en-US" sz="4000" b="1" dirty="0" err="1">
                <a:solidFill>
                  <a:schemeClr val="tx1"/>
                </a:solidFill>
              </a:rPr>
              <a:t>écrivez</a:t>
            </a:r>
            <a:r>
              <a:rPr lang="en-US" sz="4000" b="1" dirty="0">
                <a:solidFill>
                  <a:schemeClr val="tx1"/>
                </a:solidFill>
              </a:rPr>
              <a:t> les les </a:t>
            </a:r>
            <a:r>
              <a:rPr lang="en-US" sz="4000" b="1" dirty="0" err="1">
                <a:solidFill>
                  <a:schemeClr val="tx1"/>
                </a:solidFill>
              </a:rPr>
              <a:t>chiffres</a:t>
            </a:r>
            <a:r>
              <a:rPr lang="en-US" sz="4000" b="1" dirty="0">
                <a:solidFill>
                  <a:schemeClr val="tx1"/>
                </a:solidFill>
              </a:rPr>
              <a:t> de 1 </a:t>
            </a:r>
            <a:r>
              <a:rPr lang="en-US" sz="4000" b="1" dirty="0" err="1">
                <a:solidFill>
                  <a:schemeClr val="tx1"/>
                </a:solidFill>
              </a:rPr>
              <a:t>à</a:t>
            </a:r>
            <a:r>
              <a:rPr lang="en-US" sz="4000" b="1" dirty="0">
                <a:solidFill>
                  <a:schemeClr val="tx1"/>
                </a:solidFill>
              </a:rPr>
              <a:t> 12. 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</a:rPr>
              <a:t>1.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</a:rPr>
              <a:t>2.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</a:rPr>
              <a:t>3. 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</a:rPr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36745562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 err="1"/>
              <a:t>votre</a:t>
            </a:r>
            <a:r>
              <a:rPr lang="en-US" dirty="0"/>
              <a:t> tour: </a:t>
            </a:r>
            <a:r>
              <a:rPr lang="en-US" dirty="0" err="1"/>
              <a:t>mon</a:t>
            </a:r>
            <a:r>
              <a:rPr lang="en-US" dirty="0"/>
              <a:t> </a:t>
            </a:r>
            <a:r>
              <a:rPr lang="en-US" dirty="0" err="1"/>
              <a:t>horaire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002705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b="1" dirty="0" err="1">
                <a:solidFill>
                  <a:schemeClr val="tx1"/>
                </a:solidFill>
              </a:rPr>
              <a:t>Vous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allez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avoir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une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liste</a:t>
            </a:r>
            <a:r>
              <a:rPr lang="en-US" sz="4000" b="1" dirty="0">
                <a:solidFill>
                  <a:schemeClr val="tx1"/>
                </a:solidFill>
              </a:rPr>
              <a:t> de </a:t>
            </a:r>
            <a:r>
              <a:rPr lang="en-US" sz="4000" b="1" dirty="0" err="1">
                <a:solidFill>
                  <a:schemeClr val="tx1"/>
                </a:solidFill>
              </a:rPr>
              <a:t>verbes</a:t>
            </a:r>
            <a:r>
              <a:rPr lang="en-US" sz="4000" b="1" dirty="0">
                <a:solidFill>
                  <a:schemeClr val="tx1"/>
                </a:solidFill>
              </a:rPr>
              <a:t> et </a:t>
            </a:r>
            <a:r>
              <a:rPr lang="en-US" sz="4000" b="1" dirty="0" err="1">
                <a:solidFill>
                  <a:schemeClr val="tx1"/>
                </a:solidFill>
              </a:rPr>
              <a:t>vous</a:t>
            </a:r>
            <a:r>
              <a:rPr lang="en-US" sz="4000" b="1" dirty="0">
                <a:solidFill>
                  <a:schemeClr val="tx1"/>
                </a:solidFill>
              </a:rPr>
              <a:t> les </a:t>
            </a:r>
            <a:r>
              <a:rPr lang="en-US" sz="4000" b="1" dirty="0" err="1">
                <a:solidFill>
                  <a:schemeClr val="tx1"/>
                </a:solidFill>
              </a:rPr>
              <a:t>mettez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dans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l’ordre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logique</a:t>
            </a:r>
            <a:r>
              <a:rPr lang="en-US" sz="4000" b="1" dirty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sz="4000" b="1" dirty="0">
                <a:solidFill>
                  <a:schemeClr val="tx1"/>
                </a:solidFill>
              </a:rPr>
              <a:t>Le # 1 </a:t>
            </a:r>
            <a:r>
              <a:rPr lang="en-US" sz="4000" b="1" dirty="0" err="1">
                <a:solidFill>
                  <a:schemeClr val="tx1"/>
                </a:solidFill>
              </a:rPr>
              <a:t>est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ce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que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vous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faites</a:t>
            </a:r>
            <a:r>
              <a:rPr lang="en-US" sz="4000" b="1" dirty="0">
                <a:solidFill>
                  <a:schemeClr val="tx1"/>
                </a:solidFill>
              </a:rPr>
              <a:t> en premier, et le #  12 </a:t>
            </a:r>
            <a:r>
              <a:rPr lang="en-US" sz="4000" b="1" dirty="0" err="1">
                <a:solidFill>
                  <a:schemeClr val="tx1"/>
                </a:solidFill>
              </a:rPr>
              <a:t>ce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que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tu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fais</a:t>
            </a:r>
            <a:r>
              <a:rPr lang="en-US" sz="4000" b="1" dirty="0">
                <a:solidFill>
                  <a:schemeClr val="tx1"/>
                </a:solidFill>
              </a:rPr>
              <a:t> en dernier. </a:t>
            </a:r>
          </a:p>
        </p:txBody>
      </p:sp>
    </p:spTree>
    <p:extLst>
      <p:ext uri="{BB962C8B-B14F-4D97-AF65-F5344CB8AC3E}">
        <p14:creationId xmlns:p14="http://schemas.microsoft.com/office/powerpoint/2010/main" val="3195479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dirty="0" err="1"/>
              <a:t>votre</a:t>
            </a:r>
            <a:r>
              <a:rPr lang="en-US" dirty="0"/>
              <a:t> tour: </a:t>
            </a:r>
            <a:r>
              <a:rPr lang="en-US" dirty="0" err="1"/>
              <a:t>mon</a:t>
            </a:r>
            <a:r>
              <a:rPr lang="en-US" dirty="0"/>
              <a:t> </a:t>
            </a:r>
            <a:r>
              <a:rPr lang="en-US" dirty="0" err="1"/>
              <a:t>horaire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00270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err="1">
                <a:solidFill>
                  <a:schemeClr val="tx1"/>
                </a:solidFill>
              </a:rPr>
              <a:t>Dites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aussi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à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quelle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heure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vous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faites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chaque</a:t>
            </a:r>
            <a:r>
              <a:rPr lang="en-US" sz="4000" b="1" dirty="0">
                <a:solidFill>
                  <a:schemeClr val="tx1"/>
                </a:solidFill>
              </a:rPr>
              <a:t> chose. </a:t>
            </a:r>
          </a:p>
          <a:p>
            <a:pPr algn="l"/>
            <a:endParaRPr lang="en-US" sz="4000" b="1" dirty="0">
              <a:solidFill>
                <a:schemeClr val="tx1"/>
              </a:solidFill>
            </a:endParaRPr>
          </a:p>
          <a:p>
            <a:pPr algn="l"/>
            <a:r>
              <a:rPr lang="en-US" sz="4000" b="1" dirty="0" err="1">
                <a:solidFill>
                  <a:schemeClr val="tx1"/>
                </a:solidFill>
              </a:rPr>
              <a:t>Exemple</a:t>
            </a:r>
            <a:r>
              <a:rPr lang="en-US" sz="4000" b="1" dirty="0">
                <a:solidFill>
                  <a:schemeClr val="tx1"/>
                </a:solidFill>
              </a:rPr>
              <a:t>: se </a:t>
            </a:r>
            <a:r>
              <a:rPr lang="en-US" sz="4000" b="1" dirty="0" err="1">
                <a:solidFill>
                  <a:schemeClr val="tx1"/>
                </a:solidFill>
              </a:rPr>
              <a:t>réveiller</a:t>
            </a:r>
            <a:r>
              <a:rPr lang="en-US" sz="4000" b="1" dirty="0">
                <a:solidFill>
                  <a:schemeClr val="tx1"/>
                </a:solidFill>
              </a:rPr>
              <a:t> – </a:t>
            </a:r>
            <a:r>
              <a:rPr lang="en-US" sz="4000" b="1" dirty="0" err="1">
                <a:solidFill>
                  <a:schemeClr val="tx1"/>
                </a:solidFill>
              </a:rPr>
              <a:t>à</a:t>
            </a:r>
            <a:r>
              <a:rPr lang="en-US" sz="4000" b="1" dirty="0">
                <a:solidFill>
                  <a:schemeClr val="tx1"/>
                </a:solidFill>
              </a:rPr>
              <a:t> 6: 30 </a:t>
            </a:r>
          </a:p>
        </p:txBody>
      </p:sp>
    </p:spTree>
    <p:extLst>
      <p:ext uri="{BB962C8B-B14F-4D97-AF65-F5344CB8AC3E}">
        <p14:creationId xmlns:p14="http://schemas.microsoft.com/office/powerpoint/2010/main" val="48986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716550"/>
              </p:ext>
            </p:extLst>
          </p:nvPr>
        </p:nvGraphicFramePr>
        <p:xfrm>
          <a:off x="269366" y="307901"/>
          <a:ext cx="8696660" cy="659367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3483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81432">
                <a:tc>
                  <a:txBody>
                    <a:bodyPr/>
                    <a:lstStyle/>
                    <a:p>
                      <a:r>
                        <a:rPr lang="en-US" sz="3200" dirty="0"/>
                        <a:t>Ma routine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quotidienne</a:t>
                      </a:r>
                      <a:r>
                        <a:rPr lang="en-US" sz="3200" baseline="0" dirty="0"/>
                        <a:t> </a:t>
                      </a:r>
                      <a:endParaRPr lang="en-US" sz="32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aseline="0" dirty="0"/>
                        <a:t> Ma routine </a:t>
                      </a:r>
                      <a:r>
                        <a:rPr lang="en-US" sz="3200" baseline="0" dirty="0" err="1"/>
                        <a:t>quotidienne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err="1"/>
                        <a:t>regarder</a:t>
                      </a:r>
                      <a:r>
                        <a:rPr lang="en-US" sz="3200" baseline="0" dirty="0"/>
                        <a:t> la </a:t>
                      </a:r>
                      <a:r>
                        <a:rPr lang="en-US" sz="3200" baseline="0" dirty="0" err="1"/>
                        <a:t>télé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se </a:t>
                      </a:r>
                      <a:r>
                        <a:rPr lang="en-US" sz="3200" dirty="0" err="1"/>
                        <a:t>coucher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8530">
                <a:tc>
                  <a:txBody>
                    <a:bodyPr/>
                    <a:lstStyle/>
                    <a:p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lever</a:t>
                      </a:r>
                      <a:endParaRPr lang="en-US" sz="3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brosser</a:t>
                      </a:r>
                      <a:r>
                        <a:rPr lang="en-US" sz="3200" baseline="0" dirty="0"/>
                        <a:t> les </a:t>
                      </a:r>
                      <a:r>
                        <a:rPr lang="en-US" sz="3200" baseline="0" dirty="0" err="1"/>
                        <a:t>cheveux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brosser</a:t>
                      </a:r>
                      <a:r>
                        <a:rPr lang="en-US" sz="3200" baseline="0" dirty="0"/>
                        <a:t> les dents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/>
                        <a:t>prendre</a:t>
                      </a:r>
                      <a:r>
                        <a:rPr lang="en-US" sz="3200" baseline="0" dirty="0"/>
                        <a:t> son petit dejeuner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réveiller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laver</a:t>
                      </a:r>
                      <a:endParaRPr lang="en-US" sz="3200" dirty="0"/>
                    </a:p>
                    <a:p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/>
                        <a:t>faire </a:t>
                      </a:r>
                      <a:r>
                        <a:rPr lang="en-US" sz="3200" dirty="0" err="1"/>
                        <a:t>ses</a:t>
                      </a:r>
                      <a:r>
                        <a:rPr lang="en-US" sz="3200" dirty="0"/>
                        <a:t> devoirs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se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déshabiller</a:t>
                      </a:r>
                      <a:r>
                        <a:rPr lang="en-US" sz="3200" baseline="0"/>
                        <a:t> 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err="1"/>
                        <a:t>s’habiller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/>
                        <a:t>aller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à</a:t>
                      </a:r>
                      <a:r>
                        <a:rPr lang="en-US" sz="3200" baseline="0" dirty="0"/>
                        <a:t> </a:t>
                      </a:r>
                      <a:r>
                        <a:rPr lang="en-US" sz="3200" baseline="0" dirty="0" err="1"/>
                        <a:t>l’école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4401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6714446" cy="461851"/>
          </a:xfrm>
        </p:spPr>
        <p:txBody>
          <a:bodyPr>
            <a:normAutofit fontScale="90000"/>
          </a:bodyPr>
          <a:lstStyle/>
          <a:p>
            <a:r>
              <a:rPr lang="en-US" dirty="0"/>
              <a:t>A </a:t>
            </a:r>
            <a:r>
              <a:rPr lang="en-US" dirty="0" err="1"/>
              <a:t>votre</a:t>
            </a:r>
            <a:r>
              <a:rPr lang="en-US" dirty="0"/>
              <a:t> tour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2520935"/>
          </a:xfrm>
        </p:spPr>
        <p:txBody>
          <a:bodyPr>
            <a:normAutofit/>
          </a:bodyPr>
          <a:lstStyle/>
          <a:p>
            <a:r>
              <a:rPr lang="en-US" sz="4000" b="1" dirty="0" err="1">
                <a:solidFill>
                  <a:schemeClr val="tx1"/>
                </a:solidFill>
              </a:rPr>
              <a:t>Puis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comparez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votre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err="1">
                <a:solidFill>
                  <a:schemeClr val="tx1"/>
                </a:solidFill>
              </a:rPr>
              <a:t>liste</a:t>
            </a:r>
            <a:r>
              <a:rPr lang="en-US" sz="4000" b="1" dirty="0">
                <a:solidFill>
                  <a:schemeClr val="tx1"/>
                </a:solidFill>
              </a:rPr>
              <a:t> avec un </a:t>
            </a:r>
            <a:r>
              <a:rPr lang="en-US" sz="4000" b="1" dirty="0" err="1">
                <a:solidFill>
                  <a:schemeClr val="tx1"/>
                </a:solidFill>
              </a:rPr>
              <a:t>partenaire</a:t>
            </a:r>
            <a:r>
              <a:rPr lang="en-US" sz="4000" b="1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38616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888" y="2517015"/>
            <a:ext cx="25336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3647" y="2310953"/>
            <a:ext cx="2694079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02888" y="978794"/>
            <a:ext cx="23711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se </a:t>
            </a:r>
            <a:r>
              <a:rPr lang="en-US" sz="3200" b="1" dirty="0" err="1"/>
              <a:t>brosser</a:t>
            </a:r>
            <a:r>
              <a:rPr lang="en-US" sz="3200" b="1" dirty="0"/>
              <a:t> les </a:t>
            </a:r>
            <a:r>
              <a:rPr lang="en-US" sz="3200" b="1" dirty="0" err="1"/>
              <a:t>cheveux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68796" y="978794"/>
            <a:ext cx="302893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Brosser</a:t>
            </a:r>
            <a:r>
              <a:rPr lang="en-US" sz="3200" b="1" dirty="0"/>
              <a:t> le </a:t>
            </a:r>
            <a:r>
              <a:rPr lang="en-US" sz="3200" b="1" dirty="0" err="1"/>
              <a:t>chien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853" y="2403124"/>
            <a:ext cx="3447624" cy="29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459" y="2691685"/>
            <a:ext cx="3086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6067" y="978794"/>
            <a:ext cx="297501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se </a:t>
            </a:r>
            <a:r>
              <a:rPr lang="en-US" sz="3200" b="1" dirty="0" err="1"/>
              <a:t>brosser</a:t>
            </a:r>
            <a:r>
              <a:rPr lang="en-US" sz="3200" b="1" dirty="0"/>
              <a:t> les dents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67458" y="1300766"/>
            <a:ext cx="3348507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Brosser</a:t>
            </a:r>
            <a:r>
              <a:rPr lang="en-US" sz="3200" b="1" dirty="0"/>
              <a:t> son </a:t>
            </a:r>
            <a:r>
              <a:rPr lang="en-US" sz="3200" b="1" dirty="0" err="1"/>
              <a:t>dentier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012" y="2547737"/>
            <a:ext cx="3489579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47737"/>
            <a:ext cx="39909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6068" y="1469737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/>
              <a:t>se </a:t>
            </a:r>
            <a:r>
              <a:rPr lang="en-US" sz="3200" b="1" dirty="0" err="1"/>
              <a:t>raser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70490" y="1469737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/>
              <a:t>Raser</a:t>
            </a:r>
            <a:r>
              <a:rPr lang="en-US" sz="3200" b="1" dirty="0"/>
              <a:t> le chat</a:t>
            </a:r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63987" y="2967335"/>
            <a:ext cx="3216032" cy="11079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</a:t>
            </a:r>
            <a:r>
              <a:rPr lang="en-US" sz="6600" b="1" cap="none" spc="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matin</a:t>
            </a:r>
            <a:r>
              <a:rPr lang="en-US" sz="6600" b="1" cap="none" spc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008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/>
              <a:t>La première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493" y="2386228"/>
            <a:ext cx="3982763" cy="33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8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/>
              <a:t>La </a:t>
            </a:r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90" y="2309253"/>
            <a:ext cx="4062948" cy="33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/>
              <a:t>La </a:t>
            </a:r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étape</a:t>
            </a:r>
            <a:r>
              <a:rPr lang="en-US" dirty="0"/>
              <a:t>: on </a:t>
            </a:r>
            <a:r>
              <a:rPr lang="en-US" dirty="0" err="1"/>
              <a:t>peut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DownloadedFile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40" y="2155303"/>
            <a:ext cx="3562698" cy="32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3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Summ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74</TotalTime>
  <Words>232</Words>
  <Application>Microsoft Macintosh PowerPoint</Application>
  <PresentationFormat>On-screen Show (4:3)</PresentationFormat>
  <Paragraphs>53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Calibri</vt:lpstr>
      <vt:lpstr>Wingdings</vt:lpstr>
      <vt:lpstr>Summer</vt:lpstr>
      <vt:lpstr>Unité 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 première étape: on doit</vt:lpstr>
      <vt:lpstr>La deuxième étape: on doit</vt:lpstr>
      <vt:lpstr>La troisième étape: on peut</vt:lpstr>
      <vt:lpstr>La quatrième étape: on doit</vt:lpstr>
      <vt:lpstr>La cinquième étape: on doit</vt:lpstr>
      <vt:lpstr>On peut aussi </vt:lpstr>
      <vt:lpstr>La sixième étape: on peut</vt:lpstr>
      <vt:lpstr>Et n’oublions pas de </vt:lpstr>
      <vt:lpstr>PowerPoint Presentation</vt:lpstr>
      <vt:lpstr>On doit </vt:lpstr>
      <vt:lpstr>puis, on doit </vt:lpstr>
      <vt:lpstr>Enfin, on peut </vt:lpstr>
      <vt:lpstr>Finalement, on peut </vt:lpstr>
      <vt:lpstr>PowerPoint Presentation</vt:lpstr>
      <vt:lpstr>A votre tour</vt:lpstr>
      <vt:lpstr>A votre tour: mon horaire</vt:lpstr>
      <vt:lpstr>A votre tour: mon horaire</vt:lpstr>
      <vt:lpstr>PowerPoint Presentation</vt:lpstr>
      <vt:lpstr>A votre tour</vt:lpstr>
    </vt:vector>
  </TitlesOfParts>
  <Company>Fairfield Ludlowe High School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Microsoft Office User</cp:lastModifiedBy>
  <cp:revision>17</cp:revision>
  <dcterms:created xsi:type="dcterms:W3CDTF">2012-01-23T22:41:45Z</dcterms:created>
  <dcterms:modified xsi:type="dcterms:W3CDTF">2018-02-25T18:48:40Z</dcterms:modified>
</cp:coreProperties>
</file>